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6915" autoAdjust="0"/>
    <p:restoredTop sz="86479" autoAdjust="0"/>
  </p:normalViewPr>
  <p:slideViewPr>
    <p:cSldViewPr>
      <p:cViewPr varScale="1">
        <p:scale>
          <a:sx n="54" d="100"/>
          <a:sy n="54" d="100"/>
        </p:scale>
        <p:origin x="-492" y="-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9AFE-D04A-4090-89AE-ACAA7B7A76D6}" type="datetimeFigureOut">
              <a:rPr lang="fr-CA" smtClean="0"/>
              <a:t>2015-09-05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343D5-38B3-45BC-9CBB-24403902D12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52676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9AFE-D04A-4090-89AE-ACAA7B7A76D6}" type="datetimeFigureOut">
              <a:rPr lang="fr-CA" smtClean="0"/>
              <a:t>2015-09-05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343D5-38B3-45BC-9CBB-24403902D12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91490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9AFE-D04A-4090-89AE-ACAA7B7A76D6}" type="datetimeFigureOut">
              <a:rPr lang="fr-CA" smtClean="0"/>
              <a:t>2015-09-05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343D5-38B3-45BC-9CBB-24403902D12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66786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802C0-2324-4F34-9FCD-9D21576F6C90}" type="datetimeFigureOut">
              <a:rPr lang="fr-CA">
                <a:solidFill>
                  <a:prstClr val="black">
                    <a:tint val="75000"/>
                  </a:prstClr>
                </a:solidFill>
              </a:rPr>
              <a:pPr/>
              <a:t>2015-09-05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96171-DE90-47E2-B1ED-CE912A05F64D}" type="slidenum">
              <a:rPr lang="fr-CA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165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802C0-2324-4F34-9FCD-9D21576F6C90}" type="datetimeFigureOut">
              <a:rPr lang="fr-CA">
                <a:solidFill>
                  <a:prstClr val="black">
                    <a:tint val="75000"/>
                  </a:prstClr>
                </a:solidFill>
              </a:rPr>
              <a:pPr/>
              <a:t>2015-09-05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96171-DE90-47E2-B1ED-CE912A05F64D}" type="slidenum">
              <a:rPr lang="fr-CA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510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802C0-2324-4F34-9FCD-9D21576F6C90}" type="datetimeFigureOut">
              <a:rPr lang="fr-CA">
                <a:solidFill>
                  <a:prstClr val="black">
                    <a:tint val="75000"/>
                  </a:prstClr>
                </a:solidFill>
              </a:rPr>
              <a:pPr/>
              <a:t>2015-09-05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96171-DE90-47E2-B1ED-CE912A05F64D}" type="slidenum">
              <a:rPr lang="fr-CA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53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802C0-2324-4F34-9FCD-9D21576F6C90}" type="datetimeFigureOut">
              <a:rPr lang="fr-CA">
                <a:solidFill>
                  <a:prstClr val="black">
                    <a:tint val="75000"/>
                  </a:prstClr>
                </a:solidFill>
              </a:rPr>
              <a:pPr/>
              <a:t>2015-09-05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96171-DE90-47E2-B1ED-CE912A05F64D}" type="slidenum">
              <a:rPr lang="fr-CA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082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802C0-2324-4F34-9FCD-9D21576F6C90}" type="datetimeFigureOut">
              <a:rPr lang="fr-CA">
                <a:solidFill>
                  <a:prstClr val="black">
                    <a:tint val="75000"/>
                  </a:prstClr>
                </a:solidFill>
              </a:rPr>
              <a:pPr/>
              <a:t>2015-09-05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96171-DE90-47E2-B1ED-CE912A05F64D}" type="slidenum">
              <a:rPr lang="fr-CA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429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802C0-2324-4F34-9FCD-9D21576F6C90}" type="datetimeFigureOut">
              <a:rPr lang="fr-CA">
                <a:solidFill>
                  <a:prstClr val="black">
                    <a:tint val="75000"/>
                  </a:prstClr>
                </a:solidFill>
              </a:rPr>
              <a:pPr/>
              <a:t>2015-09-05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96171-DE90-47E2-B1ED-CE912A05F64D}" type="slidenum">
              <a:rPr lang="fr-CA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4132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802C0-2324-4F34-9FCD-9D21576F6C90}" type="datetimeFigureOut">
              <a:rPr lang="fr-CA">
                <a:solidFill>
                  <a:prstClr val="black">
                    <a:tint val="75000"/>
                  </a:prstClr>
                </a:solidFill>
              </a:rPr>
              <a:pPr/>
              <a:t>2015-09-05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96171-DE90-47E2-B1ED-CE912A05F64D}" type="slidenum">
              <a:rPr lang="fr-CA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9128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802C0-2324-4F34-9FCD-9D21576F6C90}" type="datetimeFigureOut">
              <a:rPr lang="fr-CA">
                <a:solidFill>
                  <a:prstClr val="black">
                    <a:tint val="75000"/>
                  </a:prstClr>
                </a:solidFill>
              </a:rPr>
              <a:pPr/>
              <a:t>2015-09-05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96171-DE90-47E2-B1ED-CE912A05F64D}" type="slidenum">
              <a:rPr lang="fr-CA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551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9AFE-D04A-4090-89AE-ACAA7B7A76D6}" type="datetimeFigureOut">
              <a:rPr lang="fr-CA" smtClean="0"/>
              <a:t>2015-09-05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343D5-38B3-45BC-9CBB-24403902D12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08969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802C0-2324-4F34-9FCD-9D21576F6C90}" type="datetimeFigureOut">
              <a:rPr lang="fr-CA">
                <a:solidFill>
                  <a:prstClr val="black">
                    <a:tint val="75000"/>
                  </a:prstClr>
                </a:solidFill>
              </a:rPr>
              <a:pPr/>
              <a:t>2015-09-05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96171-DE90-47E2-B1ED-CE912A05F64D}" type="slidenum">
              <a:rPr lang="fr-CA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1958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802C0-2324-4F34-9FCD-9D21576F6C90}" type="datetimeFigureOut">
              <a:rPr lang="fr-CA">
                <a:solidFill>
                  <a:prstClr val="black">
                    <a:tint val="75000"/>
                  </a:prstClr>
                </a:solidFill>
              </a:rPr>
              <a:pPr/>
              <a:t>2015-09-05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96171-DE90-47E2-B1ED-CE912A05F64D}" type="slidenum">
              <a:rPr lang="fr-CA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736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802C0-2324-4F34-9FCD-9D21576F6C90}" type="datetimeFigureOut">
              <a:rPr lang="fr-CA">
                <a:solidFill>
                  <a:prstClr val="black">
                    <a:tint val="75000"/>
                  </a:prstClr>
                </a:solidFill>
              </a:rPr>
              <a:pPr/>
              <a:t>2015-09-05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96171-DE90-47E2-B1ED-CE912A05F64D}" type="slidenum">
              <a:rPr lang="fr-CA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5071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08FFD-47F8-4D8C-BA0F-86C7974B9E7C}" type="datetimeFigureOut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2015-09-05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E83CC-85A2-4C9D-B047-B128ED6A5C0D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6851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95E55-B8AF-4673-8C6A-BAFAD629C996}" type="datetimeFigureOut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2015-09-05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ABD1-0D84-4211-8E76-91F3AC38A3EE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9828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8149F-1B7F-4EB0-840E-EAB8C14A3410}" type="datetimeFigureOut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2015-09-05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A96E2-99D1-4C33-8A15-B8F7A1D57B9F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358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4D88E-BABE-4745-9F39-F67A78BF4E9F}" type="datetimeFigureOut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2015-09-05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60562-C3DA-4901-877A-99974AB38674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337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38646-2952-4561-8B20-35A3D92A5065}" type="datetimeFigureOut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2015-09-05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BBFFC-B705-4C8F-8EB2-9CB84A1E0133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6883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AAAA4-151B-47A2-A60E-FCB75DF9E2BD}" type="datetimeFigureOut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2015-09-05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C96F3-F1AF-49DF-804D-2035FA19968E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1684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E285B-D72E-4566-A7F5-550CC8CDCF63}" type="datetimeFigureOut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2015-09-05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C355D-E291-4F24-8C52-BADDCA673875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332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9AFE-D04A-4090-89AE-ACAA7B7A76D6}" type="datetimeFigureOut">
              <a:rPr lang="fr-CA" smtClean="0"/>
              <a:t>2015-09-05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343D5-38B3-45BC-9CBB-24403902D12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901937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8AD9A-CECA-4657-8779-66F99FB4A87B}" type="datetimeFigureOut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2015-09-05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50F7F-F4C1-40F1-AED4-BA8224B2BB6E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6759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B2AA1-70CF-4698-A914-55CEA2B03FFE}" type="datetimeFigureOut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2015-09-05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E5F52-78BE-441A-BD12-E7389D1AB4CA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7126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D9F32-C9BD-48A9-B14E-58B7F9908D83}" type="datetimeFigureOut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2015-09-05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4256B-11B0-4B35-8541-8E86EA9541EC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171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D7749-C8A3-4A99-BBF4-A7337024F7B4}" type="datetimeFigureOut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2015-09-05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D1671-7B0B-4A6A-AA3B-CD6DB372C945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712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9AFE-D04A-4090-89AE-ACAA7B7A76D6}" type="datetimeFigureOut">
              <a:rPr lang="fr-CA" smtClean="0"/>
              <a:t>2015-09-05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343D5-38B3-45BC-9CBB-24403902D12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40425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9AFE-D04A-4090-89AE-ACAA7B7A76D6}" type="datetimeFigureOut">
              <a:rPr lang="fr-CA" smtClean="0"/>
              <a:t>2015-09-05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343D5-38B3-45BC-9CBB-24403902D12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15652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9AFE-D04A-4090-89AE-ACAA7B7A76D6}" type="datetimeFigureOut">
              <a:rPr lang="fr-CA" smtClean="0"/>
              <a:t>2015-09-05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343D5-38B3-45BC-9CBB-24403902D12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98571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9AFE-D04A-4090-89AE-ACAA7B7A76D6}" type="datetimeFigureOut">
              <a:rPr lang="fr-CA" smtClean="0"/>
              <a:t>2015-09-05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343D5-38B3-45BC-9CBB-24403902D12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10011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9AFE-D04A-4090-89AE-ACAA7B7A76D6}" type="datetimeFigureOut">
              <a:rPr lang="fr-CA" smtClean="0"/>
              <a:t>2015-09-05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343D5-38B3-45BC-9CBB-24403902D12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11307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9AFE-D04A-4090-89AE-ACAA7B7A76D6}" type="datetimeFigureOut">
              <a:rPr lang="fr-CA" smtClean="0"/>
              <a:t>2015-09-05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343D5-38B3-45BC-9CBB-24403902D12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23391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F9AFE-D04A-4090-89AE-ACAA7B7A76D6}" type="datetimeFigureOut">
              <a:rPr lang="fr-CA" smtClean="0"/>
              <a:t>2015-09-05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343D5-38B3-45BC-9CBB-24403902D12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4501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802C0-2324-4F34-9FCD-9D21576F6C90}" type="datetimeFigureOut">
              <a:rPr lang="fr-CA">
                <a:solidFill>
                  <a:prstClr val="black">
                    <a:tint val="75000"/>
                  </a:prstClr>
                </a:solidFill>
              </a:rPr>
              <a:pPr/>
              <a:t>2015-09-05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96171-DE90-47E2-B1ED-CE912A05F64D}" type="slidenum">
              <a:rPr lang="fr-CA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826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  <a:endParaRPr lang="fr-CA" altLang="fr-FR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  <a:endParaRPr lang="fr-CA" altLang="fr-FR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DC22477-86D3-46DA-A22E-2411D4F20C89}" type="datetimeFigureOut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2015-09-05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0FEE555-B125-494A-8798-AB261731ECD5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07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21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57200" y="-21156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>Présentation</a:t>
            </a:r>
            <a:r>
              <a:rPr lang="fr-CA" baseline="0" dirty="0" smtClean="0"/>
              <a:t> chant</a:t>
            </a:r>
            <a:r>
              <a:rPr lang="fr-CA" dirty="0" smtClean="0"/>
              <a:t>: Je croirai toujours en toi</a:t>
            </a:r>
            <a:endParaRPr lang="fr-CA" dirty="0"/>
          </a:p>
        </p:txBody>
      </p:sp>
      <p:sp>
        <p:nvSpPr>
          <p:cNvPr id="3" name="ZoneTexte 2"/>
          <p:cNvSpPr txBox="1"/>
          <p:nvPr/>
        </p:nvSpPr>
        <p:spPr>
          <a:xfrm>
            <a:off x="0" y="5013176"/>
            <a:ext cx="90364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CROIRAI TOUJOURS EN TOI</a:t>
            </a:r>
          </a:p>
          <a:p>
            <a:pPr algn="ctr"/>
            <a:endParaRPr lang="fr-CA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CA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Chantal  </a:t>
            </a:r>
            <a:r>
              <a:rPr lang="fr-CA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Pary</a:t>
            </a:r>
            <a:endParaRPr lang="fr-CA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32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21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57200" y="-21156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>XXXXXXXXXXXX</a:t>
            </a:r>
            <a:r>
              <a:rPr lang="fr-CA" baseline="0" dirty="0" smtClean="0"/>
              <a:t>       </a:t>
            </a:r>
            <a:r>
              <a:rPr lang="fr-CA" dirty="0" smtClean="0"/>
              <a:t>Je </a:t>
            </a:r>
            <a:r>
              <a:rPr lang="fr-CA" dirty="0" smtClean="0"/>
              <a:t>croirai toujours en toi</a:t>
            </a:r>
            <a:endParaRPr lang="fr-CA" dirty="0"/>
          </a:p>
        </p:txBody>
      </p:sp>
      <p:sp>
        <p:nvSpPr>
          <p:cNvPr id="3" name="ZoneTexte 2"/>
          <p:cNvSpPr txBox="1"/>
          <p:nvPr/>
        </p:nvSpPr>
        <p:spPr>
          <a:xfrm>
            <a:off x="0" y="5013176"/>
            <a:ext cx="90364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CROIRAI TOUJOURS EN TOI</a:t>
            </a:r>
          </a:p>
          <a:p>
            <a:pPr algn="ctr"/>
            <a:endParaRPr lang="fr-CA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CA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Chantal  </a:t>
            </a:r>
            <a:r>
              <a:rPr lang="fr-CA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Pary</a:t>
            </a:r>
            <a:endParaRPr lang="fr-CA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6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0" y="260648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Quand le ciel devient triste,</a:t>
            </a:r>
          </a:p>
          <a:p>
            <a:pPr algn="ctr"/>
            <a:r>
              <a:rPr lang="fr-CA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Quand pour moi plus rien ne va,</a:t>
            </a:r>
          </a:p>
          <a:p>
            <a:pPr algn="ctr"/>
            <a:r>
              <a:rPr lang="fr-CA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Quand je sens que j’existe,</a:t>
            </a:r>
          </a:p>
          <a:p>
            <a:pPr algn="ctr"/>
            <a:r>
              <a:rPr lang="fr-CA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Quand mon cœur pleure tout bas.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457200" y="-18995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>Couplet # 1                (Je croirai toujours en Toi)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28322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57200" y="-18275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>Suite couplet # 1       Je croirai toujours en Toi)</a:t>
            </a:r>
            <a:endParaRPr lang="fr-C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0" y="260648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J’ai besoin de comprendre,</a:t>
            </a:r>
          </a:p>
          <a:p>
            <a:pPr algn="ctr"/>
            <a:r>
              <a:rPr lang="fr-CA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 Tu es le grand amour,</a:t>
            </a:r>
          </a:p>
          <a:p>
            <a:pPr algn="ctr"/>
            <a:r>
              <a:rPr lang="fr-CA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croirai toujours en Toi,</a:t>
            </a:r>
          </a:p>
          <a:p>
            <a:pPr algn="ctr"/>
            <a:r>
              <a:rPr lang="fr-CA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croirai toujours en Toi.</a:t>
            </a:r>
          </a:p>
        </p:txBody>
      </p:sp>
    </p:spTree>
    <p:extLst>
      <p:ext uri="{BB962C8B-B14F-4D97-AF65-F5344CB8AC3E}">
        <p14:creationId xmlns:p14="http://schemas.microsoft.com/office/powerpoint/2010/main" val="132436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1983"/>
            <a:ext cx="91821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0" y="260648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Te prie on Te chante,</a:t>
            </a:r>
          </a:p>
          <a:p>
            <a:pPr algn="ctr"/>
            <a:r>
              <a:rPr lang="fr-CA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Depuis le début des temps,</a:t>
            </a:r>
          </a:p>
          <a:p>
            <a:pPr algn="ctr"/>
            <a:r>
              <a:rPr lang="fr-CA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 plaisirs qu’on invente,</a:t>
            </a:r>
          </a:p>
          <a:p>
            <a:pPr algn="ctr"/>
            <a:r>
              <a:rPr lang="fr-CA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Passent tous avec les ans.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457200" y="-18995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>      Couplet # 2          (Je croirai toujours en Toi)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68792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2453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57200" y="-18275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>      Suite couplet # 2 (Je croirai toujours en Toi)</a:t>
            </a:r>
            <a:endParaRPr lang="fr-CA" dirty="0"/>
          </a:p>
        </p:txBody>
      </p:sp>
      <p:sp>
        <p:nvSpPr>
          <p:cNvPr id="4" name="ZoneTexte 3"/>
          <p:cNvSpPr txBox="1"/>
          <p:nvPr/>
        </p:nvSpPr>
        <p:spPr>
          <a:xfrm>
            <a:off x="179512" y="260648"/>
            <a:ext cx="89644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Faudrait bien qu’on réapprenne,</a:t>
            </a:r>
          </a:p>
          <a:p>
            <a:r>
              <a:rPr lang="fr-CA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Comme il est grand de donner,</a:t>
            </a:r>
          </a:p>
          <a:p>
            <a:r>
              <a:rPr lang="fr-CA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Qu’il faut croire en Toi,</a:t>
            </a:r>
          </a:p>
          <a:p>
            <a:r>
              <a:rPr lang="fr-CA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croirai toujours en </a:t>
            </a:r>
            <a:r>
              <a:rPr lang="fr-CA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Toi.</a:t>
            </a:r>
          </a:p>
        </p:txBody>
      </p:sp>
    </p:spTree>
    <p:extLst>
      <p:ext uri="{BB962C8B-B14F-4D97-AF65-F5344CB8AC3E}">
        <p14:creationId xmlns:p14="http://schemas.microsoft.com/office/powerpoint/2010/main" val="251676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0" y="260648"/>
            <a:ext cx="9144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Pour moi-même si l’on dit </a:t>
            </a:r>
          </a:p>
          <a:p>
            <a:pPr algn="ctr"/>
            <a:r>
              <a:rPr lang="fr-CA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 je suis démodée,</a:t>
            </a:r>
          </a:p>
          <a:p>
            <a:pPr algn="ctr"/>
            <a:r>
              <a:rPr lang="fr-CA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Je vis de l’amour</a:t>
            </a:r>
          </a:p>
          <a:p>
            <a:pPr algn="ctr"/>
            <a:r>
              <a:rPr lang="fr-CA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que T’es venu nous enseigner,</a:t>
            </a:r>
          </a:p>
          <a:p>
            <a:pPr algn="ctr"/>
            <a:r>
              <a:rPr lang="fr-CA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Pour nous sauver.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457200" y="-18995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>Couplet # 3</a:t>
            </a:r>
            <a:r>
              <a:rPr lang="fr-CA" baseline="0" dirty="0" smtClean="0"/>
              <a:t> </a:t>
            </a:r>
            <a:r>
              <a:rPr lang="fr-CA" dirty="0" smtClean="0"/>
              <a:t>               (Je croirai toujours en Toi)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21666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57200" y="-2043608"/>
            <a:ext cx="8229600" cy="1143000"/>
          </a:xfrm>
        </p:spPr>
        <p:txBody>
          <a:bodyPr/>
          <a:lstStyle/>
          <a:p>
            <a:r>
              <a:rPr lang="fr-CA" dirty="0" smtClean="0"/>
              <a:t>XXXX    Instrumental     XXXX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04687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57200" y="-18275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>      Couplet # 4 </a:t>
            </a:r>
            <a:r>
              <a:rPr lang="fr-CA" dirty="0" smtClean="0"/>
              <a:t>           (</a:t>
            </a:r>
            <a:r>
              <a:rPr lang="fr-CA" dirty="0" smtClean="0"/>
              <a:t>Je croirai toujours en Toi)</a:t>
            </a:r>
            <a:endParaRPr lang="fr-CA" dirty="0"/>
          </a:p>
        </p:txBody>
      </p:sp>
      <p:sp>
        <p:nvSpPr>
          <p:cNvPr id="4" name="ZoneTexte 3"/>
          <p:cNvSpPr txBox="1"/>
          <p:nvPr/>
        </p:nvSpPr>
        <p:spPr>
          <a:xfrm>
            <a:off x="179512" y="260648"/>
            <a:ext cx="849694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 les grands de ce monde,</a:t>
            </a:r>
          </a:p>
          <a:p>
            <a:r>
              <a:rPr lang="fr-CA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N’aient plus peur de Te prier,</a:t>
            </a:r>
          </a:p>
          <a:p>
            <a:r>
              <a:rPr lang="fr-CA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Pour qu’ils croient </a:t>
            </a:r>
          </a:p>
          <a:p>
            <a:r>
              <a:rPr lang="fr-CA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toujours en Toi,</a:t>
            </a:r>
          </a:p>
          <a:p>
            <a:r>
              <a:rPr lang="fr-CA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Je croirai toujours en Toi.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89602" y="4277108"/>
            <a:ext cx="69847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Chorale seulement</a:t>
            </a:r>
          </a:p>
          <a:p>
            <a:r>
              <a:rPr lang="fr-CA" sz="48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Pour qu’ils croient toujours en Toi</a:t>
            </a:r>
            <a:r>
              <a:rPr lang="fr-CA" b="1" i="1" u="sng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28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110"/>
            <a:ext cx="9144001" cy="6866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57200" y="-18275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>      Suite couplet # </a:t>
            </a:r>
            <a:r>
              <a:rPr lang="fr-CA" dirty="0" smtClean="0"/>
              <a:t>4</a:t>
            </a:r>
            <a:r>
              <a:rPr lang="fr-CA" baseline="0" dirty="0" smtClean="0"/>
              <a:t> </a:t>
            </a:r>
            <a:r>
              <a:rPr lang="fr-CA" dirty="0" smtClean="0"/>
              <a:t>(Je </a:t>
            </a:r>
            <a:r>
              <a:rPr lang="fr-CA" dirty="0" smtClean="0"/>
              <a:t>croirai toujours en Toi)</a:t>
            </a:r>
            <a:endParaRPr lang="fr-CA" dirty="0"/>
          </a:p>
        </p:txBody>
      </p:sp>
      <p:sp>
        <p:nvSpPr>
          <p:cNvPr id="4" name="ZoneTexte 3"/>
          <p:cNvSpPr txBox="1"/>
          <p:nvPr/>
        </p:nvSpPr>
        <p:spPr>
          <a:xfrm>
            <a:off x="179512" y="260648"/>
            <a:ext cx="8964488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Qu’ils apprennent mieux s’aimer,</a:t>
            </a:r>
          </a:p>
          <a:p>
            <a:r>
              <a:rPr lang="fr-CA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Pour qu’ils croient toujours en Toi,</a:t>
            </a:r>
          </a:p>
          <a:p>
            <a:endParaRPr lang="fr-CA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CA" sz="3200" b="1" i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Chorale seulement</a:t>
            </a:r>
          </a:p>
          <a:p>
            <a:r>
              <a:rPr lang="fr-CA" sz="4400" b="1" i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Pour qu’ils croient </a:t>
            </a:r>
          </a:p>
          <a:p>
            <a:r>
              <a:rPr lang="fr-CA" sz="4400" b="1" i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toujours en Toi,</a:t>
            </a:r>
          </a:p>
          <a:p>
            <a:endParaRPr lang="fr-CA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CA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CA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croirai toujours en </a:t>
            </a:r>
            <a:r>
              <a:rPr lang="fr-CA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Toi.</a:t>
            </a:r>
          </a:p>
        </p:txBody>
      </p:sp>
    </p:spTree>
    <p:extLst>
      <p:ext uri="{BB962C8B-B14F-4D97-AF65-F5344CB8AC3E}">
        <p14:creationId xmlns:p14="http://schemas.microsoft.com/office/powerpoint/2010/main" val="387016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296</Words>
  <Application>Microsoft Office PowerPoint</Application>
  <PresentationFormat>Affichage à l'écran (4:3)</PresentationFormat>
  <Paragraphs>53</Paragraphs>
  <Slides>10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10</vt:i4>
      </vt:variant>
    </vt:vector>
  </HeadingPairs>
  <TitlesOfParts>
    <vt:vector size="13" baseType="lpstr">
      <vt:lpstr>Thème Office</vt:lpstr>
      <vt:lpstr>1_Thème Office</vt:lpstr>
      <vt:lpstr>2_Thème Office</vt:lpstr>
      <vt:lpstr>Présentation chant: Je croirai toujours en toi</vt:lpstr>
      <vt:lpstr>Couplet # 1                (Je croirai toujours en Toi)</vt:lpstr>
      <vt:lpstr>Suite couplet # 1       Je croirai toujours en Toi)</vt:lpstr>
      <vt:lpstr>      Couplet # 2          (Je croirai toujours en Toi)</vt:lpstr>
      <vt:lpstr>      Suite couplet # 2 (Je croirai toujours en Toi)</vt:lpstr>
      <vt:lpstr>Couplet # 3                (Je croirai toujours en Toi)</vt:lpstr>
      <vt:lpstr>XXXX    Instrumental     XXXX</vt:lpstr>
      <vt:lpstr>      Couplet # 4            (Je croirai toujours en Toi)</vt:lpstr>
      <vt:lpstr>      Suite couplet # 4 (Je croirai toujours en Toi)</vt:lpstr>
      <vt:lpstr>XXXXXXXXXXXX       Je croirai toujours en toi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chant: Je croirai toujours en toi</dc:title>
  <dc:creator>Yvan Duchesneau</dc:creator>
  <cp:lastModifiedBy>Yvan Duchesneau</cp:lastModifiedBy>
  <cp:revision>3</cp:revision>
  <dcterms:created xsi:type="dcterms:W3CDTF">2015-09-05T18:24:58Z</dcterms:created>
  <dcterms:modified xsi:type="dcterms:W3CDTF">2015-09-05T18:29:48Z</dcterms:modified>
</cp:coreProperties>
</file>